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_rels/presentation.xml.rels" ContentType="application/vnd.openxmlformats-package.relationships+xml"/>
  <Override PartName="/ppt/slides/_rels/slide1.xml.rels" ContentType="application/vnd.openxmlformats-package.relationships+xml"/>
  <Override PartName="/ppt/slides/slide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.xml.rels" ContentType="application/vnd.openxmlformats-package.relationships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1.xml" ContentType="application/vnd.openxmlformats-officedocument.theme+xml"/>
  <Override PartName="/ppt/media/image2.png" ContentType="image/png"/>
  <Override PartName="/ppt/media/image1.png" ContentType="image/png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presentation.xml" ContentType="application/vnd.openxmlformats-officedocument.presentationml.presentation.main+xml"/>
</Types>
</file>

<file path=_rels/.rels><?xml version="1.0" encoding="UTF-8"?>
<Relationships xmlns="http://schemas.openxmlformats.org/package/2006/relationships"><Relationship Id="rId1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>
  <p:sldMasterIdLst>
    <p:sldMasterId id="2147483648" r:id="rId2"/>
  </p:sldMasterIdLst>
  <p:sldIdLst>
    <p:sldId id="256" r:id="rId3"/>
  </p:sldIdLst>
  <p:sldSz cx="10080625" cy="7559675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04000" y="4059360"/>
            <a:ext cx="907164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5152680" y="405936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504000" y="405936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pic>
        <p:nvPicPr>
          <p:cNvPr id="37" name="" descr=""/>
          <p:cNvPicPr/>
          <p:nvPr/>
        </p:nvPicPr>
        <p:blipFill>
          <a:blip r:embed="rId2"/>
          <a:stretch/>
        </p:blipFill>
        <p:spPr>
          <a:xfrm>
            <a:off x="2290680" y="1768680"/>
            <a:ext cx="5497560" cy="4384440"/>
          </a:xfrm>
          <a:prstGeom prst="rect">
            <a:avLst/>
          </a:prstGeom>
          <a:ln>
            <a:noFill/>
          </a:ln>
        </p:spPr>
      </p:pic>
      <p:pic>
        <p:nvPicPr>
          <p:cNvPr id="38" name="" descr=""/>
          <p:cNvPicPr/>
          <p:nvPr/>
        </p:nvPicPr>
        <p:blipFill>
          <a:blip r:embed="rId3"/>
          <a:stretch/>
        </p:blipFill>
        <p:spPr>
          <a:xfrm>
            <a:off x="2290680" y="1768680"/>
            <a:ext cx="5497560" cy="438444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43844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43844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1640" cy="585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504000" y="405936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43844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43844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5152680" y="405936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504000" y="4059360"/>
            <a:ext cx="907164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lang="fr-FR" sz="4400">
                <a:latin typeface="Arial"/>
              </a:rPr>
              <a:t>Click to edit the title text format</a:t>
            </a:r>
            <a:endParaRPr/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rIns="0" tIns="0" bIns="0"/>
          <a:p>
            <a:pPr>
              <a:buSzPct val="45000"/>
              <a:buFont typeface="StarSymbol"/>
              <a:buChar char=""/>
            </a:pPr>
            <a:r>
              <a:rPr lang="fr-FR" sz="3200">
                <a:latin typeface="Arial"/>
              </a:rPr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fr-FR" sz="2800">
                <a:latin typeface="Arial"/>
              </a:rPr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fr-FR" sz="2400">
                <a:latin typeface="Arial"/>
              </a:rPr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fr-FR" sz="2000">
                <a:latin typeface="Arial"/>
              </a:rPr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fr-FR" sz="2000">
                <a:latin typeface="Arial"/>
              </a:rPr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fr-FR" sz="2000">
                <a:latin typeface="Arial"/>
              </a:rPr>
              <a:t>Sixth Outline Level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fr-FR" sz="2000">
                <a:latin typeface="Arial"/>
              </a:rPr>
              <a:t>Seventh Outline Level</a:t>
            </a:r>
            <a:endParaRPr/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504000" y="6887160"/>
            <a:ext cx="2348280" cy="521280"/>
          </a:xfrm>
          <a:prstGeom prst="rect">
            <a:avLst/>
          </a:prstGeom>
        </p:spPr>
        <p:txBody>
          <a:bodyPr lIns="0" rIns="0" tIns="0" bIns="0"/>
          <a:p>
            <a:r>
              <a:rPr lang="fr-FR" sz="1400">
                <a:latin typeface="Times New Roman"/>
              </a:rPr>
              <a:t>&lt;date/time&gt;</a:t>
            </a:r>
            <a:endParaRPr/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3447360" y="6887160"/>
            <a:ext cx="3195000" cy="521280"/>
          </a:xfrm>
          <a:prstGeom prst="rect">
            <a:avLst/>
          </a:prstGeom>
        </p:spPr>
        <p:txBody>
          <a:bodyPr lIns="0" rIns="0" tIns="0" bIns="0"/>
          <a:p>
            <a:pPr algn="ctr"/>
            <a:r>
              <a:rPr lang="fr-FR" sz="1400">
                <a:latin typeface="Times New Roman"/>
              </a:rPr>
              <a:t>&lt;footer&gt;</a:t>
            </a:r>
            <a:endParaRPr/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7227360" y="6887160"/>
            <a:ext cx="2348280" cy="521280"/>
          </a:xfrm>
          <a:prstGeom prst="rect">
            <a:avLst/>
          </a:prstGeom>
        </p:spPr>
        <p:txBody>
          <a:bodyPr lIns="0" rIns="0" tIns="0" bIns="0"/>
          <a:p>
            <a:pPr algn="r"/>
            <a:fld id="{933C0373-7345-4A66-8A95-B7EB86200D3D}" type="slidenum">
              <a:rPr lang="fr-FR" sz="1400">
                <a:latin typeface="Times New Roman"/>
              </a:rPr>
              <a:t>&lt;number&gt;</a:t>
            </a:fld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40" name="TextShape 2"/>
          <p:cNvSpPr txBox="1"/>
          <p:nvPr/>
        </p:nvSpPr>
        <p:spPr>
          <a:xfrm>
            <a:off x="504000" y="1769040"/>
            <a:ext cx="9071640" cy="43844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endParaRPr/>
          </a:p>
        </p:txBody>
      </p:sp>
    </p:spTree>
  </p:cSld>
  <p:timing>
    <p:tnLst>
      <p:par>
        <p:cTn id="1" dur="indefinite" restart="never" nodeType="tmRoot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