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0680" y="1768680"/>
            <a:ext cx="549756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0680" y="1768680"/>
            <a:ext cx="549756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fr-FR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fr-FR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fr-FR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fr-FR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933C0373-7345-4A66-8A95-B7EB86200D3D}" type="slidenum">
              <a:rPr lang="fr-FR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